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3" r:id="rId5"/>
    <p:sldId id="268" r:id="rId6"/>
    <p:sldId id="270" r:id="rId7"/>
    <p:sldId id="267" r:id="rId8"/>
    <p:sldId id="265" r:id="rId9"/>
    <p:sldId id="266" r:id="rId10"/>
    <p:sldId id="259" r:id="rId11"/>
    <p:sldId id="260" r:id="rId12"/>
    <p:sldId id="262" r:id="rId13"/>
    <p:sldId id="261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-61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1/27/17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KkRwuM4S8BQ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E7412qJIgp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EJeAuQ7pkp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VnnpLaKsqGU" TargetMode="Externa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Ww6xYGu3O1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Magnetism Vocabulary 4.2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942972"/>
          </a:xfrm>
        </p:spPr>
        <p:txBody>
          <a:bodyPr>
            <a:normAutofit/>
          </a:bodyPr>
          <a:lstStyle/>
          <a:p>
            <a:r>
              <a:rPr lang="en-US" dirty="0"/>
              <a:t>Vocabulary Week 2 On-Level Class</a:t>
            </a:r>
          </a:p>
          <a:p>
            <a:r>
              <a:rPr lang="en-US" dirty="0"/>
              <a:t>You will need 11 Index Cards</a:t>
            </a:r>
          </a:p>
        </p:txBody>
      </p:sp>
    </p:spTree>
    <p:extLst>
      <p:ext uri="{BB962C8B-B14F-4D97-AF65-F5344CB8AC3E}">
        <p14:creationId xmlns:p14="http://schemas.microsoft.com/office/powerpoint/2010/main" val="2092722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is often included in a circuit to control the current.</a:t>
            </a:r>
          </a:p>
          <a:p>
            <a:r>
              <a:rPr lang="en-US" sz="3200" dirty="0"/>
              <a:t>You can turn the device on or off by opening or closing the circuit.</a:t>
            </a:r>
          </a:p>
        </p:txBody>
      </p:sp>
    </p:spTree>
    <p:extLst>
      <p:ext uri="{BB962C8B-B14F-4D97-AF65-F5344CB8AC3E}">
        <p14:creationId xmlns:p14="http://schemas.microsoft.com/office/powerpoint/2010/main" val="2298816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 electrical load is an electrical component or portion of a circuit that consumes electric power. </a:t>
            </a:r>
          </a:p>
          <a:p>
            <a:r>
              <a:rPr lang="en-US" sz="2400" dirty="0"/>
              <a:t>Nota power source, such as a battery or generator, which produces power. </a:t>
            </a:r>
          </a:p>
          <a:p>
            <a:r>
              <a:rPr lang="en-US" sz="2400" dirty="0"/>
              <a:t>In electric power circuits examples of loads are appliances and lights. </a:t>
            </a:r>
          </a:p>
        </p:txBody>
      </p:sp>
    </p:spTree>
    <p:extLst>
      <p:ext uri="{BB962C8B-B14F-4D97-AF65-F5344CB8AC3E}">
        <p14:creationId xmlns:p14="http://schemas.microsoft.com/office/powerpoint/2010/main" val="2249940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material through which a charge can flow easily.</a:t>
            </a:r>
          </a:p>
          <a:p>
            <a:r>
              <a:rPr lang="en-US" sz="2800" dirty="0"/>
              <a:t>As atoms move they form an electric current and can carry an electric charge.</a:t>
            </a:r>
          </a:p>
        </p:txBody>
      </p:sp>
    </p:spTree>
    <p:extLst>
      <p:ext uri="{BB962C8B-B14F-4D97-AF65-F5344CB8AC3E}">
        <p14:creationId xmlns:p14="http://schemas.microsoft.com/office/powerpoint/2010/main" val="1004932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Battery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634411"/>
            <a:ext cx="10554574" cy="3636511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A combination of two or more electrochemical cells in a series.</a:t>
            </a:r>
          </a:p>
          <a:p>
            <a:r>
              <a:rPr lang="en-US" sz="3200" dirty="0"/>
              <a:t>This means the positive terminal of one cell is connected to the negative terminal of the next.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>
                <a:hlinkClick r:id="rId2"/>
              </a:rPr>
              <a:t>https://www.youtube.com/watch?v=KkRwuM4S8BQ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1176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https://www.youtube.com/watch?v=E7412qJIgpM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4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S8P5b Electrical Circuits:  Demonstrate the advantages and disadvantages of series and parallel circuits and how they transfer energy.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5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form of energy resulting from the existence of charged particles (such as electrons or protons).</a:t>
            </a:r>
          </a:p>
          <a:p>
            <a:r>
              <a:rPr lang="en-US" sz="3200" dirty="0">
                <a:hlinkClick r:id="rId2"/>
              </a:rPr>
              <a:t>https://www.youtube.com/watch?v=EJeAuQ7pkpc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6925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 Current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The continuous flow of electric charges through a material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7326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Circuit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18712" y="1803043"/>
            <a:ext cx="10554574" cy="4584878"/>
          </a:xfrm>
        </p:spPr>
        <p:txBody>
          <a:bodyPr/>
          <a:lstStyle/>
          <a:p>
            <a:r>
              <a:rPr lang="en-US" sz="3600" dirty="0"/>
              <a:t>A complete, unbroken path through which charges can flow.</a:t>
            </a:r>
          </a:p>
          <a:p>
            <a:r>
              <a:rPr lang="en-US" sz="3600" dirty="0">
                <a:hlinkClick r:id="rId2"/>
              </a:rPr>
              <a:t>https://www.youtube.com/watch?v=VnnpLaKsqGU</a:t>
            </a: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1299" y="4144297"/>
            <a:ext cx="3660283" cy="235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477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circuit must have an energy source to push a charge through the circuit.</a:t>
            </a:r>
          </a:p>
          <a:p>
            <a:r>
              <a:rPr lang="en-US" sz="2800" dirty="0"/>
              <a:t>EX:  A Battery creates a potential difference between its negative and positive terminals creating an energy source.</a:t>
            </a:r>
          </a:p>
        </p:txBody>
      </p:sp>
    </p:spTree>
    <p:extLst>
      <p:ext uri="{BB962C8B-B14F-4D97-AF65-F5344CB8AC3E}">
        <p14:creationId xmlns:p14="http://schemas.microsoft.com/office/powerpoint/2010/main" val="1871069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 Circuit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This is when all parts of an electric circuit is connected one after another along a path.</a:t>
            </a:r>
          </a:p>
          <a:p>
            <a:r>
              <a:rPr lang="en-US" sz="2800" dirty="0"/>
              <a:t>Example:  A switch and two light bulbs connected by a single wire.</a:t>
            </a:r>
          </a:p>
        </p:txBody>
      </p:sp>
    </p:spTree>
    <p:extLst>
      <p:ext uri="{BB962C8B-B14F-4D97-AF65-F5344CB8AC3E}">
        <p14:creationId xmlns:p14="http://schemas.microsoft.com/office/powerpoint/2010/main" val="2011614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Circuit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different parts of the circuit are on different branches.</a:t>
            </a:r>
          </a:p>
          <a:p>
            <a:r>
              <a:rPr lang="en-US" sz="2800" dirty="0"/>
              <a:t>There are several paths for the current to take.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https://www.youtube.com/watch?v=Ww6xYGu3O10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1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is the measure of how difficult it is for charges to flow through a material.  </a:t>
            </a:r>
          </a:p>
          <a:p>
            <a:r>
              <a:rPr lang="en-US" sz="2400" dirty="0"/>
              <a:t>The greater the resistance, the less current there is for a given voltage.</a:t>
            </a:r>
          </a:p>
        </p:txBody>
      </p:sp>
    </p:spTree>
    <p:extLst>
      <p:ext uri="{BB962C8B-B14F-4D97-AF65-F5344CB8AC3E}">
        <p14:creationId xmlns:p14="http://schemas.microsoft.com/office/powerpoint/2010/main" val="3668939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841</TotalTime>
  <Words>392</Words>
  <Application>Microsoft Macintosh PowerPoint</Application>
  <PresentationFormat>Custom</PresentationFormat>
  <Paragraphs>43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Quotable</vt:lpstr>
      <vt:lpstr>Magnetism Vocabulary 4.2</vt:lpstr>
      <vt:lpstr>PowerPoint Presentation</vt:lpstr>
      <vt:lpstr>Electricity</vt:lpstr>
      <vt:lpstr>Electric Current</vt:lpstr>
      <vt:lpstr>Electrical Circuit</vt:lpstr>
      <vt:lpstr>Energy Source</vt:lpstr>
      <vt:lpstr>Series Circuit</vt:lpstr>
      <vt:lpstr>Parallel Circuit</vt:lpstr>
      <vt:lpstr>Resistor</vt:lpstr>
      <vt:lpstr>Switch</vt:lpstr>
      <vt:lpstr>Load</vt:lpstr>
      <vt:lpstr>Conductor</vt:lpstr>
      <vt:lpstr>Battery</vt:lpstr>
      <vt:lpstr>https://www.youtube.com/watch?v=E7412qJIgpM </vt:lpstr>
    </vt:vector>
  </TitlesOfParts>
  <Company>Paulding County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Magnetism</dc:title>
  <dc:creator>Jessica Sawatski</dc:creator>
  <cp:lastModifiedBy>Alicia Grine</cp:lastModifiedBy>
  <cp:revision>14</cp:revision>
  <dcterms:created xsi:type="dcterms:W3CDTF">2016-01-13T15:04:57Z</dcterms:created>
  <dcterms:modified xsi:type="dcterms:W3CDTF">2017-01-27T19:01:12Z</dcterms:modified>
</cp:coreProperties>
</file>